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Semi-Bold" charset="1" panose="00000700000000000000"/>
      <p:regular r:id="rId20"/>
    </p:embeddedFont>
    <p:embeddedFont>
      <p:font typeface="Georgia Pro" charset="1" panose="020405020504050203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3.jpeg" Type="http://schemas.openxmlformats.org/officeDocument/2006/relationships/image"/><Relationship Id="rId3" Target="../media/image44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44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3.jpeg" Type="http://schemas.openxmlformats.org/officeDocument/2006/relationships/image"/><Relationship Id="rId3" Target="../media/image20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14450" y="2619366"/>
            <a:ext cx="8104483" cy="5153216"/>
          </a:xfrm>
          <a:custGeom>
            <a:avLst/>
            <a:gdLst/>
            <a:ahLst/>
            <a:cxnLst/>
            <a:rect r="r" b="b" t="t" l="l"/>
            <a:pathLst>
              <a:path h="5153216" w="8104483">
                <a:moveTo>
                  <a:pt x="8104483" y="0"/>
                </a:moveTo>
                <a:lnTo>
                  <a:pt x="0" y="0"/>
                </a:lnTo>
                <a:lnTo>
                  <a:pt x="0" y="5153216"/>
                </a:lnTo>
                <a:lnTo>
                  <a:pt x="8104483" y="5153216"/>
                </a:lnTo>
                <a:lnTo>
                  <a:pt x="8104483" y="0"/>
                </a:lnTo>
                <a:close/>
              </a:path>
            </a:pathLst>
          </a:custGeom>
          <a:blipFill>
            <a:blip r:embed="rId3"/>
            <a:stretch>
              <a:fillRect l="-133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113504" y="5600700"/>
            <a:ext cx="6745564" cy="61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321612"/>
            <a:ext cx="2134369" cy="2203263"/>
            <a:chOff x="0" y="0"/>
            <a:chExt cx="1009246" cy="10418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9246" cy="1041822"/>
            </a:xfrm>
            <a:custGeom>
              <a:avLst/>
              <a:gdLst/>
              <a:ahLst/>
              <a:cxnLst/>
              <a:rect r="r" b="b" t="t" l="l"/>
              <a:pathLst>
                <a:path h="1041822" w="1009246">
                  <a:moveTo>
                    <a:pt x="94309" y="0"/>
                  </a:moveTo>
                  <a:lnTo>
                    <a:pt x="914937" y="0"/>
                  </a:lnTo>
                  <a:cubicBezTo>
                    <a:pt x="939949" y="0"/>
                    <a:pt x="963937" y="9936"/>
                    <a:pt x="981623" y="27622"/>
                  </a:cubicBezTo>
                  <a:cubicBezTo>
                    <a:pt x="999310" y="45309"/>
                    <a:pt x="1009246" y="69297"/>
                    <a:pt x="1009246" y="94309"/>
                  </a:cubicBezTo>
                  <a:lnTo>
                    <a:pt x="1009246" y="947513"/>
                  </a:lnTo>
                  <a:cubicBezTo>
                    <a:pt x="1009246" y="999599"/>
                    <a:pt x="967022" y="1041822"/>
                    <a:pt x="914937" y="1041822"/>
                  </a:cubicBezTo>
                  <a:lnTo>
                    <a:pt x="94309" y="1041822"/>
                  </a:lnTo>
                  <a:cubicBezTo>
                    <a:pt x="69297" y="1041822"/>
                    <a:pt x="45309" y="1031886"/>
                    <a:pt x="27622" y="1014200"/>
                  </a:cubicBezTo>
                  <a:cubicBezTo>
                    <a:pt x="9936" y="996513"/>
                    <a:pt x="0" y="972526"/>
                    <a:pt x="0" y="947513"/>
                  </a:cubicBezTo>
                  <a:lnTo>
                    <a:pt x="0" y="94309"/>
                  </a:lnTo>
                  <a:cubicBezTo>
                    <a:pt x="0" y="69297"/>
                    <a:pt x="9936" y="45309"/>
                    <a:pt x="27622" y="27622"/>
                  </a:cubicBezTo>
                  <a:cubicBezTo>
                    <a:pt x="45309" y="9936"/>
                    <a:pt x="69297" y="0"/>
                    <a:pt x="94309" y="0"/>
                  </a:cubicBezTo>
                  <a:close/>
                </a:path>
              </a:pathLst>
            </a:custGeom>
            <a:solidFill>
              <a:srgbClr val="DFA500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09246" cy="109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44090" y="8981259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57708" y="8987996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2041527"/>
            <a:ext cx="8390233" cy="334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32"/>
              </a:lnSpc>
            </a:pPr>
            <a:r>
              <a:rPr lang="en-US" sz="701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DATA ANALYSIS PROJECT ON PIZZA HUT SALES</a:t>
            </a:r>
          </a:p>
          <a:p>
            <a:pPr algn="just">
              <a:lnSpc>
                <a:spcPts val="883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2144" y="8930829"/>
            <a:ext cx="432643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006" y="2524913"/>
            <a:ext cx="2357758" cy="89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4"/>
              </a:lnSpc>
            </a:pPr>
            <a:r>
              <a:rPr lang="en-US" b="true" sz="606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940" y="3347043"/>
            <a:ext cx="3583889" cy="69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40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144" y="1152556"/>
            <a:ext cx="172689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vishalkumar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019554" y="1028700"/>
            <a:ext cx="0" cy="48837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624483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4628" y="106494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25994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113489" y="4461510"/>
            <a:ext cx="6745579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0"/>
              </a:lnSpc>
            </a:pPr>
            <a:r>
              <a:rPr lang="en-US" sz="3000" spc="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Uncovering Business Insights from Real-World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13489" y="6652442"/>
            <a:ext cx="7420744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5"/>
              </a:lnSpc>
            </a:pPr>
            <a:r>
              <a:rPr lang="en-US" sz="2500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Vishal Kumar</a:t>
            </a:r>
          </a:p>
          <a:p>
            <a:pPr algn="just">
              <a:lnSpc>
                <a:spcPts val="3775"/>
              </a:lnSpc>
            </a:pPr>
            <a:r>
              <a:rPr lang="en-US" sz="2500" spc="42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BBA Student | Aspiring 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10898455" cy="127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JOIN RELEVANT TABLES TO FIND THE CATEGORY WISE DISTRIBUTION OF PIZZAS.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27155" y="-372383"/>
            <a:ext cx="7330013" cy="6390721"/>
            <a:chOff x="0" y="0"/>
            <a:chExt cx="1930538" cy="1683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0539" cy="1683153"/>
            </a:xfrm>
            <a:custGeom>
              <a:avLst/>
              <a:gdLst/>
              <a:ahLst/>
              <a:cxnLst/>
              <a:rect r="r" b="b" t="t" l="l"/>
              <a:pathLst>
                <a:path h="1683153" w="1930539">
                  <a:moveTo>
                    <a:pt x="58091" y="0"/>
                  </a:moveTo>
                  <a:lnTo>
                    <a:pt x="1872448" y="0"/>
                  </a:lnTo>
                  <a:cubicBezTo>
                    <a:pt x="1904530" y="0"/>
                    <a:pt x="1930539" y="26008"/>
                    <a:pt x="1930539" y="58091"/>
                  </a:cubicBezTo>
                  <a:lnTo>
                    <a:pt x="1930539" y="1625062"/>
                  </a:lnTo>
                  <a:cubicBezTo>
                    <a:pt x="1930539" y="1657145"/>
                    <a:pt x="1904530" y="1683153"/>
                    <a:pt x="1872448" y="1683153"/>
                  </a:cubicBezTo>
                  <a:lnTo>
                    <a:pt x="58091" y="1683153"/>
                  </a:lnTo>
                  <a:cubicBezTo>
                    <a:pt x="26008" y="1683153"/>
                    <a:pt x="0" y="1657145"/>
                    <a:pt x="0" y="1625062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930538" cy="1749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08530" y="3565928"/>
            <a:ext cx="6191794" cy="8100279"/>
            <a:chOff x="0" y="0"/>
            <a:chExt cx="747312" cy="9776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7312" cy="977655"/>
            </a:xfrm>
            <a:custGeom>
              <a:avLst/>
              <a:gdLst/>
              <a:ahLst/>
              <a:cxnLst/>
              <a:rect r="r" b="b" t="t" l="l"/>
              <a:pathLst>
                <a:path h="977655" w="747312">
                  <a:moveTo>
                    <a:pt x="40011" y="0"/>
                  </a:moveTo>
                  <a:lnTo>
                    <a:pt x="707301" y="0"/>
                  </a:lnTo>
                  <a:cubicBezTo>
                    <a:pt x="717913" y="0"/>
                    <a:pt x="728090" y="4215"/>
                    <a:pt x="735593" y="11719"/>
                  </a:cubicBezTo>
                  <a:cubicBezTo>
                    <a:pt x="743097" y="19223"/>
                    <a:pt x="747312" y="29400"/>
                    <a:pt x="747312" y="40011"/>
                  </a:cubicBezTo>
                  <a:lnTo>
                    <a:pt x="747312" y="937644"/>
                  </a:lnTo>
                  <a:cubicBezTo>
                    <a:pt x="747312" y="948255"/>
                    <a:pt x="743097" y="958432"/>
                    <a:pt x="735593" y="965936"/>
                  </a:cubicBezTo>
                  <a:cubicBezTo>
                    <a:pt x="728090" y="973440"/>
                    <a:pt x="717913" y="977655"/>
                    <a:pt x="707301" y="977655"/>
                  </a:cubicBezTo>
                  <a:lnTo>
                    <a:pt x="40011" y="977655"/>
                  </a:lnTo>
                  <a:cubicBezTo>
                    <a:pt x="29400" y="977655"/>
                    <a:pt x="19223" y="973440"/>
                    <a:pt x="11719" y="965936"/>
                  </a:cubicBezTo>
                  <a:cubicBezTo>
                    <a:pt x="4215" y="958432"/>
                    <a:pt x="0" y="948255"/>
                    <a:pt x="0" y="937644"/>
                  </a:cubicBezTo>
                  <a:lnTo>
                    <a:pt x="0" y="40011"/>
                  </a:lnTo>
                  <a:cubicBezTo>
                    <a:pt x="0" y="29400"/>
                    <a:pt x="4215" y="19223"/>
                    <a:pt x="11719" y="11719"/>
                  </a:cubicBezTo>
                  <a:cubicBezTo>
                    <a:pt x="19223" y="4215"/>
                    <a:pt x="29400" y="0"/>
                    <a:pt x="4001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257" r="0" b="-7257"/>
              </a:stretch>
            </a:blipFill>
            <a:ln w="3429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376748"/>
            <a:ext cx="9579830" cy="5533504"/>
          </a:xfrm>
          <a:custGeom>
            <a:avLst/>
            <a:gdLst/>
            <a:ahLst/>
            <a:cxnLst/>
            <a:rect r="r" b="b" t="t" l="l"/>
            <a:pathLst>
              <a:path h="5533504" w="9579830">
                <a:moveTo>
                  <a:pt x="0" y="0"/>
                </a:moveTo>
                <a:lnTo>
                  <a:pt x="9579830" y="0"/>
                </a:lnTo>
                <a:lnTo>
                  <a:pt x="9579830" y="5533504"/>
                </a:lnTo>
                <a:lnTo>
                  <a:pt x="0" y="553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69" t="-431" r="0" b="-43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08530" y="2383536"/>
            <a:ext cx="3941824" cy="2908297"/>
          </a:xfrm>
          <a:custGeom>
            <a:avLst/>
            <a:gdLst/>
            <a:ahLst/>
            <a:cxnLst/>
            <a:rect r="r" b="b" t="t" l="l"/>
            <a:pathLst>
              <a:path h="2908297" w="3941824">
                <a:moveTo>
                  <a:pt x="0" y="0"/>
                </a:moveTo>
                <a:lnTo>
                  <a:pt x="3941824" y="0"/>
                </a:lnTo>
                <a:lnTo>
                  <a:pt x="3941824" y="2908297"/>
                </a:lnTo>
                <a:lnTo>
                  <a:pt x="0" y="2908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68309" y="2133152"/>
            <a:ext cx="8839383" cy="88393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10224" y="2375345"/>
            <a:ext cx="8833498" cy="8502832"/>
          </a:xfrm>
          <a:custGeom>
            <a:avLst/>
            <a:gdLst/>
            <a:ahLst/>
            <a:cxnLst/>
            <a:rect r="r" b="b" t="t" l="l"/>
            <a:pathLst>
              <a:path h="8502832" w="8833498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13848" y="2470671"/>
            <a:ext cx="6309579" cy="2421634"/>
          </a:xfrm>
          <a:custGeom>
            <a:avLst/>
            <a:gdLst/>
            <a:ahLst/>
            <a:cxnLst/>
            <a:rect r="r" b="b" t="t" l="l"/>
            <a:pathLst>
              <a:path h="2421634" w="6309579">
                <a:moveTo>
                  <a:pt x="0" y="0"/>
                </a:moveTo>
                <a:lnTo>
                  <a:pt x="6309578" y="0"/>
                </a:lnTo>
                <a:lnTo>
                  <a:pt x="6309578" y="2421634"/>
                </a:lnTo>
                <a:lnTo>
                  <a:pt x="0" y="2421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565921"/>
            <a:ext cx="9921021" cy="6692379"/>
          </a:xfrm>
          <a:custGeom>
            <a:avLst/>
            <a:gdLst/>
            <a:ahLst/>
            <a:cxnLst/>
            <a:rect r="r" b="b" t="t" l="l"/>
            <a:pathLst>
              <a:path h="6692379" w="9921021">
                <a:moveTo>
                  <a:pt x="0" y="0"/>
                </a:moveTo>
                <a:lnTo>
                  <a:pt x="9921021" y="0"/>
                </a:lnTo>
                <a:lnTo>
                  <a:pt x="9921021" y="6692379"/>
                </a:lnTo>
                <a:lnTo>
                  <a:pt x="0" y="6692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17080"/>
            <a:ext cx="11617132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CALCULATE THE PERCENTAGE CONTRIBUTION OF EACH PIZZA TYPE TO TOTAL REVENUE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019554" y="1028700"/>
            <a:ext cx="0" cy="48837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02144" y="8930829"/>
            <a:ext cx="5669455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vishalnefkumar@gmail.com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2144" y="1152556"/>
            <a:ext cx="2017410" cy="25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90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VISHAL KUMAR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4483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4628" y="106494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25994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343" y="3051578"/>
            <a:ext cx="9368576" cy="207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49"/>
              </a:lnSpc>
            </a:pPr>
            <a:r>
              <a:rPr lang="en-US" sz="15143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927155" y="-372383"/>
            <a:ext cx="7330013" cy="6390721"/>
            <a:chOff x="0" y="0"/>
            <a:chExt cx="1930538" cy="1683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0539" cy="1683153"/>
            </a:xfrm>
            <a:custGeom>
              <a:avLst/>
              <a:gdLst/>
              <a:ahLst/>
              <a:cxnLst/>
              <a:rect r="r" b="b" t="t" l="l"/>
              <a:pathLst>
                <a:path h="1683153" w="1930539">
                  <a:moveTo>
                    <a:pt x="58091" y="0"/>
                  </a:moveTo>
                  <a:lnTo>
                    <a:pt x="1872448" y="0"/>
                  </a:lnTo>
                  <a:cubicBezTo>
                    <a:pt x="1904530" y="0"/>
                    <a:pt x="1930539" y="26008"/>
                    <a:pt x="1930539" y="58091"/>
                  </a:cubicBezTo>
                  <a:lnTo>
                    <a:pt x="1930539" y="1625062"/>
                  </a:lnTo>
                  <a:cubicBezTo>
                    <a:pt x="1930539" y="1657145"/>
                    <a:pt x="1904530" y="1683153"/>
                    <a:pt x="1872448" y="1683153"/>
                  </a:cubicBezTo>
                  <a:lnTo>
                    <a:pt x="58091" y="1683153"/>
                  </a:lnTo>
                  <a:cubicBezTo>
                    <a:pt x="26008" y="1683153"/>
                    <a:pt x="0" y="1657145"/>
                    <a:pt x="0" y="1625062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930538" cy="1749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31632" y="3137303"/>
            <a:ext cx="6191794" cy="8100279"/>
            <a:chOff x="0" y="0"/>
            <a:chExt cx="747312" cy="9776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7312" cy="977655"/>
            </a:xfrm>
            <a:custGeom>
              <a:avLst/>
              <a:gdLst/>
              <a:ahLst/>
              <a:cxnLst/>
              <a:rect r="r" b="b" t="t" l="l"/>
              <a:pathLst>
                <a:path h="977655" w="747312">
                  <a:moveTo>
                    <a:pt x="125035" y="0"/>
                  </a:moveTo>
                  <a:lnTo>
                    <a:pt x="622277" y="0"/>
                  </a:lnTo>
                  <a:cubicBezTo>
                    <a:pt x="691332" y="0"/>
                    <a:pt x="747312" y="55980"/>
                    <a:pt x="747312" y="125035"/>
                  </a:cubicBezTo>
                  <a:lnTo>
                    <a:pt x="747312" y="852620"/>
                  </a:lnTo>
                  <a:cubicBezTo>
                    <a:pt x="747312" y="921675"/>
                    <a:pt x="691332" y="977655"/>
                    <a:pt x="622277" y="977655"/>
                  </a:cubicBezTo>
                  <a:lnTo>
                    <a:pt x="125035" y="977655"/>
                  </a:lnTo>
                  <a:cubicBezTo>
                    <a:pt x="91874" y="977655"/>
                    <a:pt x="60071" y="964482"/>
                    <a:pt x="36622" y="941033"/>
                  </a:cubicBezTo>
                  <a:cubicBezTo>
                    <a:pt x="13173" y="917584"/>
                    <a:pt x="0" y="885781"/>
                    <a:pt x="0" y="852620"/>
                  </a:cubicBezTo>
                  <a:lnTo>
                    <a:pt x="0" y="125035"/>
                  </a:lnTo>
                  <a:cubicBezTo>
                    <a:pt x="0" y="55980"/>
                    <a:pt x="55980" y="0"/>
                    <a:pt x="12503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257" r="0" b="-7257"/>
              </a:stretch>
            </a:blipFill>
            <a:ln w="6000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0343" y="5607267"/>
            <a:ext cx="832851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5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FOR YOUR TIME AND ATTENTION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770358" y="6296060"/>
            <a:ext cx="789926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183517" y="2619366"/>
            <a:ext cx="8104483" cy="5153216"/>
          </a:xfrm>
          <a:custGeom>
            <a:avLst/>
            <a:gdLst/>
            <a:ahLst/>
            <a:cxnLst/>
            <a:rect r="r" b="b" t="t" l="l"/>
            <a:pathLst>
              <a:path h="5153216" w="8104483">
                <a:moveTo>
                  <a:pt x="8104483" y="0"/>
                </a:moveTo>
                <a:lnTo>
                  <a:pt x="0" y="0"/>
                </a:lnTo>
                <a:lnTo>
                  <a:pt x="0" y="5153216"/>
                </a:lnTo>
                <a:lnTo>
                  <a:pt x="8104483" y="5153216"/>
                </a:lnTo>
                <a:lnTo>
                  <a:pt x="8104483" y="0"/>
                </a:lnTo>
                <a:close/>
              </a:path>
            </a:pathLst>
          </a:custGeom>
          <a:blipFill>
            <a:blip r:embed="rId3"/>
            <a:stretch>
              <a:fillRect l="-133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1019175" y="3838665"/>
            <a:ext cx="68938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949344" y="5195974"/>
            <a:ext cx="2134369" cy="2203263"/>
            <a:chOff x="0" y="0"/>
            <a:chExt cx="1009246" cy="10418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9246" cy="1041822"/>
            </a:xfrm>
            <a:custGeom>
              <a:avLst/>
              <a:gdLst/>
              <a:ahLst/>
              <a:cxnLst/>
              <a:rect r="r" b="b" t="t" l="l"/>
              <a:pathLst>
                <a:path h="1041822" w="1009246">
                  <a:moveTo>
                    <a:pt x="94309" y="0"/>
                  </a:moveTo>
                  <a:lnTo>
                    <a:pt x="914937" y="0"/>
                  </a:lnTo>
                  <a:cubicBezTo>
                    <a:pt x="939949" y="0"/>
                    <a:pt x="963937" y="9936"/>
                    <a:pt x="981623" y="27622"/>
                  </a:cubicBezTo>
                  <a:cubicBezTo>
                    <a:pt x="999310" y="45309"/>
                    <a:pt x="1009246" y="69297"/>
                    <a:pt x="1009246" y="94309"/>
                  </a:cubicBezTo>
                  <a:lnTo>
                    <a:pt x="1009246" y="947513"/>
                  </a:lnTo>
                  <a:cubicBezTo>
                    <a:pt x="1009246" y="999599"/>
                    <a:pt x="967022" y="1041822"/>
                    <a:pt x="914937" y="1041822"/>
                  </a:cubicBezTo>
                  <a:lnTo>
                    <a:pt x="94309" y="1041822"/>
                  </a:lnTo>
                  <a:cubicBezTo>
                    <a:pt x="69297" y="1041822"/>
                    <a:pt x="45309" y="1031886"/>
                    <a:pt x="27622" y="1014200"/>
                  </a:cubicBezTo>
                  <a:cubicBezTo>
                    <a:pt x="9936" y="996513"/>
                    <a:pt x="0" y="972526"/>
                    <a:pt x="0" y="947513"/>
                  </a:cubicBezTo>
                  <a:lnTo>
                    <a:pt x="0" y="94309"/>
                  </a:lnTo>
                  <a:cubicBezTo>
                    <a:pt x="0" y="69297"/>
                    <a:pt x="9936" y="45309"/>
                    <a:pt x="27622" y="27622"/>
                  </a:cubicBezTo>
                  <a:cubicBezTo>
                    <a:pt x="45309" y="9936"/>
                    <a:pt x="69297" y="0"/>
                    <a:pt x="94309" y="0"/>
                  </a:cubicBezTo>
                  <a:close/>
                </a:path>
              </a:pathLst>
            </a:custGeom>
            <a:solidFill>
              <a:srgbClr val="DFA500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09246" cy="109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051052"/>
            <a:ext cx="7879426" cy="151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8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THIS PROJECT INVOLVES ANALYZING PIZZA HUT ORDER DATA USING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7649" y="5399275"/>
            <a:ext cx="2357758" cy="89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4"/>
              </a:lnSpc>
            </a:pPr>
            <a:r>
              <a:rPr lang="en-US" b="true" sz="606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4584" y="6221405"/>
            <a:ext cx="3583889" cy="69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40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4483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4628" y="106494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5994" y="1064943"/>
            <a:ext cx="120558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4260085"/>
            <a:ext cx="8202880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775"/>
              </a:lnSpc>
              <a:buFont typeface="Arial"/>
              <a:buChar char="•"/>
            </a:pPr>
            <a:r>
              <a:rPr lang="en-US" sz="2500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sales trends across locations and time</a:t>
            </a:r>
          </a:p>
          <a:p>
            <a:pPr algn="just" marL="539753" indent="-269876" lvl="1">
              <a:lnSpc>
                <a:spcPts val="3775"/>
              </a:lnSpc>
              <a:buFont typeface="Arial"/>
              <a:buChar char="•"/>
            </a:pPr>
            <a:r>
              <a:rPr lang="en-US" sz="2500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 customer preferences and order patterns</a:t>
            </a:r>
          </a:p>
          <a:p>
            <a:pPr algn="just" marL="539753" indent="-269876" lvl="1">
              <a:lnSpc>
                <a:spcPts val="3775"/>
              </a:lnSpc>
              <a:buFont typeface="Arial"/>
              <a:buChar char="•"/>
            </a:pPr>
            <a:r>
              <a:rPr lang="en-US" sz="2500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Find peak hours, top-selling items, and low-performing categories</a:t>
            </a:r>
          </a:p>
          <a:p>
            <a:pPr algn="just" marL="539753" indent="-269876" lvl="1">
              <a:lnSpc>
                <a:spcPts val="3775"/>
              </a:lnSpc>
              <a:buFont typeface="Arial"/>
              <a:buChar char="•"/>
            </a:pPr>
            <a:r>
              <a:rPr lang="en-US" sz="2500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insights that can support better decision-making in marketing, inventory, and customer service</a:t>
            </a:r>
          </a:p>
          <a:p>
            <a:pPr algn="just">
              <a:lnSpc>
                <a:spcPts val="377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27155" y="-372383"/>
            <a:ext cx="7330013" cy="11031766"/>
            <a:chOff x="0" y="0"/>
            <a:chExt cx="1930538" cy="2905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0539" cy="2905486"/>
            </a:xfrm>
            <a:custGeom>
              <a:avLst/>
              <a:gdLst/>
              <a:ahLst/>
              <a:cxnLst/>
              <a:rect r="r" b="b" t="t" l="l"/>
              <a:pathLst>
                <a:path h="2905486" w="1930539">
                  <a:moveTo>
                    <a:pt x="58091" y="0"/>
                  </a:moveTo>
                  <a:lnTo>
                    <a:pt x="1872448" y="0"/>
                  </a:lnTo>
                  <a:cubicBezTo>
                    <a:pt x="1904530" y="0"/>
                    <a:pt x="1930539" y="26008"/>
                    <a:pt x="1930539" y="58091"/>
                  </a:cubicBezTo>
                  <a:lnTo>
                    <a:pt x="1930539" y="2847395"/>
                  </a:lnTo>
                  <a:cubicBezTo>
                    <a:pt x="1930539" y="2879478"/>
                    <a:pt x="1904530" y="2905486"/>
                    <a:pt x="1872448" y="2905486"/>
                  </a:cubicBezTo>
                  <a:lnTo>
                    <a:pt x="58091" y="2905486"/>
                  </a:lnTo>
                  <a:cubicBezTo>
                    <a:pt x="26008" y="2905486"/>
                    <a:pt x="0" y="2879478"/>
                    <a:pt x="0" y="2847395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930538" cy="2972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86249" y="1988101"/>
            <a:ext cx="6191794" cy="6310799"/>
            <a:chOff x="0" y="0"/>
            <a:chExt cx="747312" cy="7616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7312" cy="761676"/>
            </a:xfrm>
            <a:custGeom>
              <a:avLst/>
              <a:gdLst/>
              <a:ahLst/>
              <a:cxnLst/>
              <a:rect r="r" b="b" t="t" l="l"/>
              <a:pathLst>
                <a:path h="761676" w="747312">
                  <a:moveTo>
                    <a:pt x="97527" y="0"/>
                  </a:moveTo>
                  <a:lnTo>
                    <a:pt x="649785" y="0"/>
                  </a:lnTo>
                  <a:cubicBezTo>
                    <a:pt x="675651" y="0"/>
                    <a:pt x="700457" y="10275"/>
                    <a:pt x="718747" y="28565"/>
                  </a:cubicBezTo>
                  <a:cubicBezTo>
                    <a:pt x="737037" y="46855"/>
                    <a:pt x="747312" y="71662"/>
                    <a:pt x="747312" y="97527"/>
                  </a:cubicBezTo>
                  <a:lnTo>
                    <a:pt x="747312" y="664148"/>
                  </a:lnTo>
                  <a:cubicBezTo>
                    <a:pt x="747312" y="690014"/>
                    <a:pt x="737037" y="714820"/>
                    <a:pt x="718747" y="733110"/>
                  </a:cubicBezTo>
                  <a:cubicBezTo>
                    <a:pt x="700457" y="751400"/>
                    <a:pt x="675651" y="761676"/>
                    <a:pt x="649785" y="761676"/>
                  </a:cubicBezTo>
                  <a:lnTo>
                    <a:pt x="97527" y="761676"/>
                  </a:lnTo>
                  <a:cubicBezTo>
                    <a:pt x="71662" y="761676"/>
                    <a:pt x="46855" y="751400"/>
                    <a:pt x="28565" y="733110"/>
                  </a:cubicBezTo>
                  <a:cubicBezTo>
                    <a:pt x="10275" y="714820"/>
                    <a:pt x="0" y="690014"/>
                    <a:pt x="0" y="664148"/>
                  </a:cubicBezTo>
                  <a:lnTo>
                    <a:pt x="0" y="97527"/>
                  </a:lnTo>
                  <a:cubicBezTo>
                    <a:pt x="0" y="71662"/>
                    <a:pt x="10275" y="46855"/>
                    <a:pt x="28565" y="28565"/>
                  </a:cubicBezTo>
                  <a:cubicBezTo>
                    <a:pt x="46855" y="10275"/>
                    <a:pt x="71662" y="0"/>
                    <a:pt x="97527" y="0"/>
                  </a:cubicBezTo>
                  <a:close/>
                </a:path>
              </a:pathLst>
            </a:custGeom>
            <a:blipFill>
              <a:blip r:embed="rId9"/>
              <a:stretch>
                <a:fillRect l="-26346" t="0" r="-26346" b="0"/>
              </a:stretch>
            </a:blipFill>
            <a:ln w="4381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47750" y="5657117"/>
            <a:ext cx="3589536" cy="2641782"/>
          </a:xfrm>
          <a:custGeom>
            <a:avLst/>
            <a:gdLst/>
            <a:ahLst/>
            <a:cxnLst/>
            <a:rect r="r" b="b" t="t" l="l"/>
            <a:pathLst>
              <a:path h="2641782" w="3589536">
                <a:moveTo>
                  <a:pt x="0" y="0"/>
                </a:moveTo>
                <a:lnTo>
                  <a:pt x="3589536" y="0"/>
                </a:lnTo>
                <a:lnTo>
                  <a:pt x="3589536" y="2641782"/>
                </a:lnTo>
                <a:lnTo>
                  <a:pt x="0" y="2641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0795" b="-1035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56688"/>
            <a:ext cx="10429844" cy="3200429"/>
          </a:xfrm>
          <a:custGeom>
            <a:avLst/>
            <a:gdLst/>
            <a:ahLst/>
            <a:cxnLst/>
            <a:rect r="r" b="b" t="t" l="l"/>
            <a:pathLst>
              <a:path h="3200429" w="10429844">
                <a:moveTo>
                  <a:pt x="0" y="0"/>
                </a:moveTo>
                <a:lnTo>
                  <a:pt x="10429844" y="0"/>
                </a:lnTo>
                <a:lnTo>
                  <a:pt x="10429844" y="3200429"/>
                </a:lnTo>
                <a:lnTo>
                  <a:pt x="0" y="32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534" t="-649" r="0" b="-64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38225"/>
            <a:ext cx="7763244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RETRIVE THE TOTAL NUMBER OF ORDER PLACED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6856" y="-669663"/>
            <a:ext cx="7840516" cy="11939300"/>
            <a:chOff x="0" y="0"/>
            <a:chExt cx="946303" cy="1441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303" cy="1441002"/>
            </a:xfrm>
            <a:custGeom>
              <a:avLst/>
              <a:gdLst/>
              <a:ahLst/>
              <a:cxnLst/>
              <a:rect r="r" b="b" t="t" l="l"/>
              <a:pathLst>
                <a:path h="1441002" w="946303">
                  <a:moveTo>
                    <a:pt x="22711" y="0"/>
                  </a:moveTo>
                  <a:lnTo>
                    <a:pt x="923593" y="0"/>
                  </a:lnTo>
                  <a:cubicBezTo>
                    <a:pt x="929616" y="0"/>
                    <a:pt x="935392" y="2393"/>
                    <a:pt x="939651" y="6652"/>
                  </a:cubicBezTo>
                  <a:cubicBezTo>
                    <a:pt x="943911" y="10911"/>
                    <a:pt x="946303" y="16688"/>
                    <a:pt x="946303" y="22711"/>
                  </a:cubicBezTo>
                  <a:lnTo>
                    <a:pt x="946303" y="1418291"/>
                  </a:lnTo>
                  <a:cubicBezTo>
                    <a:pt x="946303" y="1424314"/>
                    <a:pt x="943911" y="1430091"/>
                    <a:pt x="939651" y="1434350"/>
                  </a:cubicBezTo>
                  <a:cubicBezTo>
                    <a:pt x="935392" y="1438609"/>
                    <a:pt x="929616" y="1441002"/>
                    <a:pt x="923593" y="1441002"/>
                  </a:cubicBezTo>
                  <a:lnTo>
                    <a:pt x="22711" y="1441002"/>
                  </a:lnTo>
                  <a:cubicBezTo>
                    <a:pt x="16688" y="1441002"/>
                    <a:pt x="10911" y="1438609"/>
                    <a:pt x="6652" y="1434350"/>
                  </a:cubicBezTo>
                  <a:cubicBezTo>
                    <a:pt x="2393" y="1430091"/>
                    <a:pt x="0" y="1424314"/>
                    <a:pt x="0" y="1418291"/>
                  </a:cubicBezTo>
                  <a:lnTo>
                    <a:pt x="0" y="22711"/>
                  </a:lnTo>
                  <a:cubicBezTo>
                    <a:pt x="0" y="16688"/>
                    <a:pt x="2393" y="10911"/>
                    <a:pt x="6652" y="6652"/>
                  </a:cubicBezTo>
                  <a:cubicBezTo>
                    <a:pt x="10911" y="2393"/>
                    <a:pt x="16688" y="0"/>
                    <a:pt x="22711" y="0"/>
                  </a:cubicBezTo>
                  <a:close/>
                </a:path>
              </a:pathLst>
            </a:custGeom>
            <a:blipFill>
              <a:blip r:embed="rId3"/>
              <a:stretch>
                <a:fillRect l="-64065" t="0" r="-6406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768870" y="-2423895"/>
            <a:ext cx="4847791" cy="4847791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5134" t="0" r="-25134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893710" y="3061237"/>
            <a:ext cx="9965665" cy="4706338"/>
          </a:xfrm>
          <a:custGeom>
            <a:avLst/>
            <a:gdLst/>
            <a:ahLst/>
            <a:cxnLst/>
            <a:rect r="r" b="b" t="t" l="l"/>
            <a:pathLst>
              <a:path h="4706338" w="9965665">
                <a:moveTo>
                  <a:pt x="0" y="0"/>
                </a:moveTo>
                <a:lnTo>
                  <a:pt x="9965665" y="0"/>
                </a:lnTo>
                <a:lnTo>
                  <a:pt x="9965665" y="4706338"/>
                </a:lnTo>
                <a:lnTo>
                  <a:pt x="0" y="4706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07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93710" y="7767575"/>
            <a:ext cx="2920556" cy="1957073"/>
          </a:xfrm>
          <a:custGeom>
            <a:avLst/>
            <a:gdLst/>
            <a:ahLst/>
            <a:cxnLst/>
            <a:rect r="r" b="b" t="t" l="l"/>
            <a:pathLst>
              <a:path h="1957073" w="2920556">
                <a:moveTo>
                  <a:pt x="0" y="0"/>
                </a:moveTo>
                <a:lnTo>
                  <a:pt x="2920556" y="0"/>
                </a:lnTo>
                <a:lnTo>
                  <a:pt x="2920556" y="1957073"/>
                </a:lnTo>
                <a:lnTo>
                  <a:pt x="0" y="1957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93710" y="1642774"/>
            <a:ext cx="9965665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5435" y="-467633"/>
            <a:ext cx="9248504" cy="11031766"/>
            <a:chOff x="0" y="0"/>
            <a:chExt cx="2435820" cy="2905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5820" cy="2905486"/>
            </a:xfrm>
            <a:custGeom>
              <a:avLst/>
              <a:gdLst/>
              <a:ahLst/>
              <a:cxnLst/>
              <a:rect r="r" b="b" t="t" l="l"/>
              <a:pathLst>
                <a:path h="2905486" w="2435820">
                  <a:moveTo>
                    <a:pt x="46040" y="0"/>
                  </a:moveTo>
                  <a:lnTo>
                    <a:pt x="2389780" y="0"/>
                  </a:lnTo>
                  <a:cubicBezTo>
                    <a:pt x="2401990" y="0"/>
                    <a:pt x="2413701" y="4851"/>
                    <a:pt x="2422335" y="13485"/>
                  </a:cubicBezTo>
                  <a:cubicBezTo>
                    <a:pt x="2430969" y="22119"/>
                    <a:pt x="2435820" y="33830"/>
                    <a:pt x="2435820" y="46040"/>
                  </a:cubicBezTo>
                  <a:lnTo>
                    <a:pt x="2435820" y="2859445"/>
                  </a:lnTo>
                  <a:cubicBezTo>
                    <a:pt x="2435820" y="2871656"/>
                    <a:pt x="2430969" y="2883367"/>
                    <a:pt x="2422335" y="2892001"/>
                  </a:cubicBezTo>
                  <a:cubicBezTo>
                    <a:pt x="2413701" y="2900635"/>
                    <a:pt x="2401990" y="2905486"/>
                    <a:pt x="2389780" y="2905486"/>
                  </a:cubicBezTo>
                  <a:lnTo>
                    <a:pt x="46040" y="2905486"/>
                  </a:lnTo>
                  <a:cubicBezTo>
                    <a:pt x="33830" y="2905486"/>
                    <a:pt x="22119" y="2900635"/>
                    <a:pt x="13485" y="2892001"/>
                  </a:cubicBezTo>
                  <a:cubicBezTo>
                    <a:pt x="4851" y="2883367"/>
                    <a:pt x="0" y="2871656"/>
                    <a:pt x="0" y="2859445"/>
                  </a:cubicBezTo>
                  <a:lnTo>
                    <a:pt x="0" y="46040"/>
                  </a:lnTo>
                  <a:cubicBezTo>
                    <a:pt x="0" y="33830"/>
                    <a:pt x="4851" y="22119"/>
                    <a:pt x="13485" y="13485"/>
                  </a:cubicBezTo>
                  <a:cubicBezTo>
                    <a:pt x="22119" y="4851"/>
                    <a:pt x="33830" y="0"/>
                    <a:pt x="4604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35820" cy="2972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4004678" y="2919630"/>
            <a:ext cx="85725" cy="464776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80783" y="2719605"/>
            <a:ext cx="4847791" cy="4847791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52980" t="0" r="-34627" b="-25788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737042" y="2624355"/>
            <a:ext cx="10296639" cy="4822574"/>
          </a:xfrm>
          <a:custGeom>
            <a:avLst/>
            <a:gdLst/>
            <a:ahLst/>
            <a:cxnLst/>
            <a:rect r="r" b="b" t="t" l="l"/>
            <a:pathLst>
              <a:path h="4822574" w="10296639">
                <a:moveTo>
                  <a:pt x="0" y="0"/>
                </a:moveTo>
                <a:lnTo>
                  <a:pt x="10296639" y="0"/>
                </a:lnTo>
                <a:lnTo>
                  <a:pt x="10296639" y="4822574"/>
                </a:lnTo>
                <a:lnTo>
                  <a:pt x="0" y="4822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9" r="0" b="-13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37042" y="7472145"/>
            <a:ext cx="4016632" cy="2373464"/>
          </a:xfrm>
          <a:custGeom>
            <a:avLst/>
            <a:gdLst/>
            <a:ahLst/>
            <a:cxnLst/>
            <a:rect r="r" b="b" t="t" l="l"/>
            <a:pathLst>
              <a:path h="2373464" w="4016632">
                <a:moveTo>
                  <a:pt x="0" y="0"/>
                </a:moveTo>
                <a:lnTo>
                  <a:pt x="4016632" y="0"/>
                </a:lnTo>
                <a:lnTo>
                  <a:pt x="4016632" y="2373464"/>
                </a:lnTo>
                <a:lnTo>
                  <a:pt x="0" y="2373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37042" y="1725905"/>
            <a:ext cx="8033263" cy="71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IDENTIFY THE HIGHEST-PRICE PIZZA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237772">
            <a:off x="9415817" y="3828747"/>
            <a:ext cx="8130007" cy="2672513"/>
            <a:chOff x="0" y="0"/>
            <a:chExt cx="123630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303" cy="406400"/>
            </a:xfrm>
            <a:custGeom>
              <a:avLst/>
              <a:gdLst/>
              <a:ahLst/>
              <a:cxnLst/>
              <a:rect r="r" b="b" t="t" l="l"/>
              <a:pathLst>
                <a:path h="406400" w="1236303">
                  <a:moveTo>
                    <a:pt x="1033103" y="0"/>
                  </a:moveTo>
                  <a:cubicBezTo>
                    <a:pt x="1145327" y="0"/>
                    <a:pt x="1236303" y="90976"/>
                    <a:pt x="1236303" y="203200"/>
                  </a:cubicBezTo>
                  <a:cubicBezTo>
                    <a:pt x="1236303" y="315424"/>
                    <a:pt x="1145327" y="406400"/>
                    <a:pt x="10331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3630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73201" y="2336714"/>
            <a:ext cx="6028422" cy="5598897"/>
          </a:xfrm>
          <a:custGeom>
            <a:avLst/>
            <a:gdLst/>
            <a:ahLst/>
            <a:cxnLst/>
            <a:rect r="r" b="b" t="t" l="l"/>
            <a:pathLst>
              <a:path h="5598897" w="6028422">
                <a:moveTo>
                  <a:pt x="0" y="0"/>
                </a:moveTo>
                <a:lnTo>
                  <a:pt x="6028422" y="0"/>
                </a:lnTo>
                <a:lnTo>
                  <a:pt x="6028422" y="5598898"/>
                </a:lnTo>
                <a:lnTo>
                  <a:pt x="0" y="5598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56688"/>
            <a:ext cx="9929375" cy="4679361"/>
          </a:xfrm>
          <a:custGeom>
            <a:avLst/>
            <a:gdLst/>
            <a:ahLst/>
            <a:cxnLst/>
            <a:rect r="r" b="b" t="t" l="l"/>
            <a:pathLst>
              <a:path h="4679361" w="9929375">
                <a:moveTo>
                  <a:pt x="0" y="0"/>
                </a:moveTo>
                <a:lnTo>
                  <a:pt x="9929375" y="0"/>
                </a:lnTo>
                <a:lnTo>
                  <a:pt x="9929375" y="4679361"/>
                </a:lnTo>
                <a:lnTo>
                  <a:pt x="0" y="4679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578" y="7136049"/>
            <a:ext cx="3090194" cy="2709212"/>
          </a:xfrm>
          <a:custGeom>
            <a:avLst/>
            <a:gdLst/>
            <a:ahLst/>
            <a:cxnLst/>
            <a:rect r="r" b="b" t="t" l="l"/>
            <a:pathLst>
              <a:path h="2709212" w="3090194">
                <a:moveTo>
                  <a:pt x="0" y="0"/>
                </a:moveTo>
                <a:lnTo>
                  <a:pt x="3090195" y="0"/>
                </a:lnTo>
                <a:lnTo>
                  <a:pt x="3090195" y="2709211"/>
                </a:lnTo>
                <a:lnTo>
                  <a:pt x="0" y="2709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7578" y="1038225"/>
            <a:ext cx="7461652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IDENTIFY THE MOST COMMON PIZZAS SIZE ORDER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68309" y="2133152"/>
            <a:ext cx="8839383" cy="88393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10224" y="2375345"/>
            <a:ext cx="8833498" cy="8502832"/>
          </a:xfrm>
          <a:custGeom>
            <a:avLst/>
            <a:gdLst/>
            <a:ahLst/>
            <a:cxnLst/>
            <a:rect r="r" b="b" t="t" l="l"/>
            <a:pathLst>
              <a:path h="8502832" w="8833498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76502" y="5237412"/>
            <a:ext cx="5383613" cy="3191792"/>
          </a:xfrm>
          <a:custGeom>
            <a:avLst/>
            <a:gdLst/>
            <a:ahLst/>
            <a:cxnLst/>
            <a:rect r="r" b="b" t="t" l="l"/>
            <a:pathLst>
              <a:path h="3191792" w="5383613">
                <a:moveTo>
                  <a:pt x="0" y="0"/>
                </a:moveTo>
                <a:lnTo>
                  <a:pt x="5383613" y="0"/>
                </a:lnTo>
                <a:lnTo>
                  <a:pt x="5383613" y="3191792"/>
                </a:lnTo>
                <a:lnTo>
                  <a:pt x="0" y="3191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375" t="-370" r="0" b="-37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456688"/>
            <a:ext cx="10101859" cy="5972516"/>
          </a:xfrm>
          <a:custGeom>
            <a:avLst/>
            <a:gdLst/>
            <a:ahLst/>
            <a:cxnLst/>
            <a:rect r="r" b="b" t="t" l="l"/>
            <a:pathLst>
              <a:path h="5972516" w="10101859">
                <a:moveTo>
                  <a:pt x="0" y="0"/>
                </a:moveTo>
                <a:lnTo>
                  <a:pt x="10101859" y="0"/>
                </a:lnTo>
                <a:lnTo>
                  <a:pt x="10101859" y="5972516"/>
                </a:lnTo>
                <a:lnTo>
                  <a:pt x="0" y="5972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32" t="0" r="-173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38225"/>
            <a:ext cx="10817032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LIST THE TOP 5 MOST ORDERED PIZZA_TYPE,  ALONG WITH QUANTITIES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4109" y="1151865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4513" y="1151865"/>
            <a:ext cx="249767" cy="242047"/>
          </a:xfrm>
          <a:custGeom>
            <a:avLst/>
            <a:gdLst/>
            <a:ahLst/>
            <a:cxnLst/>
            <a:rect r="r" b="b" t="t" l="l"/>
            <a:pathLst>
              <a:path h="242047" w="24976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0306" y="1151865"/>
            <a:ext cx="194958" cy="242047"/>
          </a:xfrm>
          <a:custGeom>
            <a:avLst/>
            <a:gdLst/>
            <a:ahLst/>
            <a:cxnLst/>
            <a:rect r="r" b="b" t="t" l="l"/>
            <a:pathLst>
              <a:path h="242047" w="194958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3572770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JOIN THE NECESSARY TABLES TO FIND THE TOTAL QUANTITIES OF EACH PIZZA CATEGORY ORDERED.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27155" y="5364005"/>
            <a:ext cx="7330013" cy="5295378"/>
            <a:chOff x="0" y="0"/>
            <a:chExt cx="1930538" cy="1394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0539" cy="1394668"/>
            </a:xfrm>
            <a:custGeom>
              <a:avLst/>
              <a:gdLst/>
              <a:ahLst/>
              <a:cxnLst/>
              <a:rect r="r" b="b" t="t" l="l"/>
              <a:pathLst>
                <a:path h="1394668" w="1930539">
                  <a:moveTo>
                    <a:pt x="58091" y="0"/>
                  </a:moveTo>
                  <a:lnTo>
                    <a:pt x="1872448" y="0"/>
                  </a:lnTo>
                  <a:cubicBezTo>
                    <a:pt x="1904530" y="0"/>
                    <a:pt x="1930539" y="26008"/>
                    <a:pt x="1930539" y="58091"/>
                  </a:cubicBezTo>
                  <a:lnTo>
                    <a:pt x="1930539" y="1336577"/>
                  </a:lnTo>
                  <a:cubicBezTo>
                    <a:pt x="1930539" y="1368659"/>
                    <a:pt x="1904530" y="1394668"/>
                    <a:pt x="1872448" y="1394668"/>
                  </a:cubicBezTo>
                  <a:lnTo>
                    <a:pt x="58091" y="1394668"/>
                  </a:lnTo>
                  <a:cubicBezTo>
                    <a:pt x="26008" y="1394668"/>
                    <a:pt x="0" y="1368659"/>
                    <a:pt x="0" y="1336577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30538" cy="1461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36914" y="6557010"/>
            <a:ext cx="3173025" cy="5402580"/>
            <a:chOff x="0" y="0"/>
            <a:chExt cx="382965" cy="652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2965" cy="652059"/>
            </a:xfrm>
            <a:custGeom>
              <a:avLst/>
              <a:gdLst/>
              <a:ahLst/>
              <a:cxnLst/>
              <a:rect r="r" b="b" t="t" l="l"/>
              <a:pathLst>
                <a:path h="652059" w="382965">
                  <a:moveTo>
                    <a:pt x="124436" y="0"/>
                  </a:moveTo>
                  <a:lnTo>
                    <a:pt x="258529" y="0"/>
                  </a:lnTo>
                  <a:cubicBezTo>
                    <a:pt x="327253" y="0"/>
                    <a:pt x="382965" y="55712"/>
                    <a:pt x="382965" y="124436"/>
                  </a:cubicBezTo>
                  <a:lnTo>
                    <a:pt x="382965" y="527623"/>
                  </a:lnTo>
                  <a:cubicBezTo>
                    <a:pt x="382965" y="560626"/>
                    <a:pt x="369855" y="592276"/>
                    <a:pt x="346519" y="615613"/>
                  </a:cubicBezTo>
                  <a:cubicBezTo>
                    <a:pt x="323182" y="638949"/>
                    <a:pt x="291532" y="652059"/>
                    <a:pt x="258529" y="652059"/>
                  </a:cubicBezTo>
                  <a:lnTo>
                    <a:pt x="124436" y="652059"/>
                  </a:lnTo>
                  <a:cubicBezTo>
                    <a:pt x="55712" y="652059"/>
                    <a:pt x="0" y="596347"/>
                    <a:pt x="0" y="527623"/>
                  </a:cubicBezTo>
                  <a:lnTo>
                    <a:pt x="0" y="124436"/>
                  </a:lnTo>
                  <a:cubicBezTo>
                    <a:pt x="0" y="55712"/>
                    <a:pt x="55712" y="0"/>
                    <a:pt x="124436" y="0"/>
                  </a:cubicBezTo>
                  <a:close/>
                </a:path>
              </a:pathLst>
            </a:custGeom>
            <a:blipFill>
              <a:blip r:embed="rId9"/>
              <a:stretch>
                <a:fillRect l="-6719" t="0" r="-6719" b="0"/>
              </a:stretch>
            </a:blipFill>
            <a:ln w="762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544090" y="8981259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57708" y="8987996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713084"/>
            <a:ext cx="10898455" cy="6425707"/>
          </a:xfrm>
          <a:custGeom>
            <a:avLst/>
            <a:gdLst/>
            <a:ahLst/>
            <a:cxnLst/>
            <a:rect r="r" b="b" t="t" l="l"/>
            <a:pathLst>
              <a:path h="6425707" w="10898455">
                <a:moveTo>
                  <a:pt x="0" y="0"/>
                </a:moveTo>
                <a:lnTo>
                  <a:pt x="10898455" y="0"/>
                </a:lnTo>
                <a:lnTo>
                  <a:pt x="10898455" y="6425708"/>
                </a:lnTo>
                <a:lnTo>
                  <a:pt x="0" y="64257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106" t="0" r="-781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11927155" y="2713084"/>
            <a:ext cx="4932001" cy="4188992"/>
            <a:chOff x="0" y="0"/>
            <a:chExt cx="767716" cy="6520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7716" cy="652059"/>
            </a:xfrm>
            <a:custGeom>
              <a:avLst/>
              <a:gdLst/>
              <a:ahLst/>
              <a:cxnLst/>
              <a:rect r="r" b="b" t="t" l="l"/>
              <a:pathLst>
                <a:path h="652059" w="767716">
                  <a:moveTo>
                    <a:pt x="14128" y="0"/>
                  </a:moveTo>
                  <a:lnTo>
                    <a:pt x="753588" y="0"/>
                  </a:lnTo>
                  <a:cubicBezTo>
                    <a:pt x="761391" y="0"/>
                    <a:pt x="767716" y="6325"/>
                    <a:pt x="767716" y="14128"/>
                  </a:cubicBezTo>
                  <a:lnTo>
                    <a:pt x="767716" y="637931"/>
                  </a:lnTo>
                  <a:cubicBezTo>
                    <a:pt x="767716" y="645734"/>
                    <a:pt x="761391" y="652059"/>
                    <a:pt x="753588" y="652059"/>
                  </a:cubicBezTo>
                  <a:lnTo>
                    <a:pt x="14128" y="652059"/>
                  </a:lnTo>
                  <a:cubicBezTo>
                    <a:pt x="6325" y="652059"/>
                    <a:pt x="0" y="645734"/>
                    <a:pt x="0" y="637931"/>
                  </a:cubicBezTo>
                  <a:lnTo>
                    <a:pt x="0" y="14128"/>
                  </a:lnTo>
                  <a:cubicBezTo>
                    <a:pt x="0" y="6325"/>
                    <a:pt x="6325" y="0"/>
                    <a:pt x="14128" y="0"/>
                  </a:cubicBezTo>
                  <a:close/>
                </a:path>
              </a:pathLst>
            </a:custGeom>
            <a:blipFill>
              <a:blip r:embed="rId15"/>
              <a:stretch>
                <a:fillRect l="-2068" t="0" r="-206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0665" y="786653"/>
            <a:ext cx="418635" cy="242047"/>
          </a:xfrm>
          <a:custGeom>
            <a:avLst/>
            <a:gdLst/>
            <a:ahLst/>
            <a:cxnLst/>
            <a:rect r="r" b="b" t="t" l="l"/>
            <a:pathLst>
              <a:path h="242047" w="418635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86946" y="5999525"/>
            <a:ext cx="7330013" cy="4735106"/>
            <a:chOff x="0" y="0"/>
            <a:chExt cx="1930538" cy="12471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0539" cy="1247106"/>
            </a:xfrm>
            <a:custGeom>
              <a:avLst/>
              <a:gdLst/>
              <a:ahLst/>
              <a:cxnLst/>
              <a:rect r="r" b="b" t="t" l="l"/>
              <a:pathLst>
                <a:path h="1247106" w="1930539">
                  <a:moveTo>
                    <a:pt x="58091" y="0"/>
                  </a:moveTo>
                  <a:lnTo>
                    <a:pt x="1872448" y="0"/>
                  </a:lnTo>
                  <a:cubicBezTo>
                    <a:pt x="1904530" y="0"/>
                    <a:pt x="1930539" y="26008"/>
                    <a:pt x="1930539" y="58091"/>
                  </a:cubicBezTo>
                  <a:lnTo>
                    <a:pt x="1930539" y="1189015"/>
                  </a:lnTo>
                  <a:cubicBezTo>
                    <a:pt x="1930539" y="1221098"/>
                    <a:pt x="1904530" y="1247106"/>
                    <a:pt x="1872448" y="1247106"/>
                  </a:cubicBezTo>
                  <a:lnTo>
                    <a:pt x="58091" y="1247106"/>
                  </a:lnTo>
                  <a:cubicBezTo>
                    <a:pt x="26008" y="1247106"/>
                    <a:pt x="0" y="1221098"/>
                    <a:pt x="0" y="1189015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930538" cy="1313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1145319"/>
            <a:ext cx="4100215" cy="8112981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57" t="0" r="-65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671692" y="2743631"/>
            <a:ext cx="10587608" cy="4067783"/>
          </a:xfrm>
          <a:custGeom>
            <a:avLst/>
            <a:gdLst/>
            <a:ahLst/>
            <a:cxnLst/>
            <a:rect r="r" b="b" t="t" l="l"/>
            <a:pathLst>
              <a:path h="4067783" w="10587608">
                <a:moveTo>
                  <a:pt x="0" y="0"/>
                </a:moveTo>
                <a:lnTo>
                  <a:pt x="10587608" y="0"/>
                </a:lnTo>
                <a:lnTo>
                  <a:pt x="10587608" y="4067783"/>
                </a:lnTo>
                <a:lnTo>
                  <a:pt x="0" y="406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11" t="0" r="-107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71692" y="1038225"/>
            <a:ext cx="10378290" cy="141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DAGuGNlT7oo</dc:identifier>
  <dcterms:modified xsi:type="dcterms:W3CDTF">2011-08-01T06:04:30Z</dcterms:modified>
  <cp:revision>1</cp:revision>
  <dc:title>Black and Yellow Bold Food Recipe Presentation</dc:title>
</cp:coreProperties>
</file>